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497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9A19"/>
    <a:srgbClr val="C5FCFC"/>
    <a:srgbClr val="178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97" autoAdjust="0"/>
    <p:restoredTop sz="80591" autoAdjust="0"/>
  </p:normalViewPr>
  <p:slideViewPr>
    <p:cSldViewPr snapToGrid="0">
      <p:cViewPr varScale="1">
        <p:scale>
          <a:sx n="126" d="100"/>
          <a:sy n="126" d="100"/>
        </p:scale>
        <p:origin x="46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145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5228-C07F-1747-84A8-9D893F0D8B53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0DD55-DB91-2946-89CA-582F943197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087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E0C58-227D-EDFF-4020-501C81952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FB7EA2-9D15-5B6C-5582-D1C512CAA6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5FB39F-2CD3-49C3-5195-0E749D9DB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66DA28-362A-3FF5-3CA7-10E4476DB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A0DD55-DB91-2946-89CA-582F943197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204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0392BA-8819-7244-903E-43140D380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8C3274-40E5-7E6F-8F87-C0BFF2A4D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647E30-F5AD-A563-A829-5AD9EF6C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60EF3F-0460-9D37-992F-29C8018F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8889B0-40FA-498B-E2A0-2594D0CF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910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5FA8D-FC0A-2628-D6F6-BCFBE83C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6E3B29-0487-D8B0-8115-B478D8872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10EA89-CA41-9453-7E11-5124ACE06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A97E4F-9CE3-A3E2-BBD1-8CBEABA42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D68BF1-F226-9B11-F25A-070ECF2D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86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90764B-42DD-CF5B-62E9-BB1C3CD9B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640CA7-8634-E509-1D5D-03C84EC31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14FAA6-9DB0-D587-B532-B4404759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2D3FC2-1050-6F7E-AC45-50EC9CA3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5C1001-36AB-F3FF-4077-AA4E0988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126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45302D-BA23-4FF6-503E-01A1FE3CE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EA5FD4-5871-F8DA-DB0B-B9096BCC5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A7B527-E168-6344-04A7-BF6ADD770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BC6069-6F02-F50E-5F7F-C95850009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193158-B007-6AC3-2D3A-066F5ED7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04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2F041F-7077-6664-470E-E207C938D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99366E-9E1E-8DE9-7139-D6147859D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6BBD1E-B2D4-6575-5B4A-ED052C89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D33D56-3BF0-AEA0-1A28-33A8FAE5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64CE5D-0427-E1EE-9D0F-61F655A86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46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2F05BA-56A2-6787-2BB9-816E0AC0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A26755-A782-BA6C-8E76-D56B6E694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DEE514-D84C-C35C-C9B1-4211F60CB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F8E945-043F-3412-D81E-C3CB09E5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DC0130-ED7D-D13C-2354-05685CA57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9A8C2E-D87E-7A21-1A4E-D4ACA319B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08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36EF0A-81EB-EFA1-DAD6-0704A2F1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1E484-B515-8981-D95A-93F128902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849837-2CD3-E0B9-5975-01A302C1F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EA46BBF-5784-E3B7-8DB8-9EE974142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694789C-7EEA-6C5A-0D64-4567A3D2C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96EBDD1-74F7-3C10-2D1E-FAC8135D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013BEF-AAE2-612B-9BD8-977467F8A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993B59-481A-BA13-6F1F-6F2BA927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46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E6D7E6-CBE7-92B9-B73C-8773F4FD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C216A9-FF31-D9DE-43A8-28BDF40B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F4D9A0-AF3C-C84E-8BBE-B88E01BC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5C71DD-F726-3765-39CE-E0726EE66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9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4611D83-CCAA-88C8-6FEA-64B54ADF0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EEBE7B-781C-BC73-37E5-8AE0AADA6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743880-5D97-5EFB-2683-AD828EA9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17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76A45-AF09-E581-5250-E411F8D5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5CD39E-06EF-B0A5-2E5D-1402FEE41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56A807-1D99-E918-833C-47F592708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610DEE-BF4A-C20A-3E0E-5AA26446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6A1302-7486-E71D-F817-19EBF6758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DA236D-D573-6C9F-4607-E8309B71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15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D7C1F6-8FD0-9121-DB47-F959088B2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2385CF1-C5C8-9603-E36E-5882F20BC8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2E1563-5408-7CE9-0058-24350B44A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B45574-7211-336B-4577-D35B82BDD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133438-8C7C-6BAA-6DB8-AD2A0A1FB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83400B-CCEF-3C90-DBAD-825034500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63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557C05-F88B-F0D1-81B6-2FA442F9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B4BF40-B360-9106-51DE-BB164574C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9CC3A-E0FE-048E-C0ED-BA2FB7B07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842CA-34DB-5045-9A8A-4B12383B2B4C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C4F88C-E467-A952-8C90-86531BCFF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FCA1B1-DA4D-3540-D14F-BC1A424E9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97E8-84AB-CC4B-942E-155BC06F29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46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6C33B-505E-ABD2-C7AC-95203873F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E6E34BF-D2A2-8C60-5B90-FB74C4C86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458" y="912266"/>
            <a:ext cx="2032000" cy="20828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655AC6-D32F-19EB-F3FB-DA479EDE01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3458" y="3901355"/>
            <a:ext cx="2032000" cy="20828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0EF809C-27C0-F556-406F-2473C6C18D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1898" y="912266"/>
            <a:ext cx="2032000" cy="17526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F5C14904-2D19-BD24-D2BA-E12FA7CA5F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1898" y="3901355"/>
            <a:ext cx="2032000" cy="17526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F684BFBE-38EE-C1C0-38F1-C5BC681F0B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3678" y="912266"/>
            <a:ext cx="1866900" cy="13462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F9C73AA-6329-B03A-553E-395F38899BC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34178" y="3957276"/>
            <a:ext cx="1485900" cy="12827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2C20EAD-20DF-63FC-FC55-91ED423CE2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90338" y="912266"/>
            <a:ext cx="1866900" cy="17526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F1C68F8-AA80-E413-FD52-7E90C589E63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42738" y="3957276"/>
            <a:ext cx="15621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80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1</Words>
  <Application>Microsoft Office PowerPoint</Application>
  <PresentationFormat>ワイド画面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Takashi Iino</dc:creator>
  <cp:lastModifiedBy>Haruki Momma</cp:lastModifiedBy>
  <cp:revision>89</cp:revision>
  <cp:lastPrinted>2024-09-09T02:57:24Z</cp:lastPrinted>
  <dcterms:created xsi:type="dcterms:W3CDTF">2024-07-18T02:46:54Z</dcterms:created>
  <dcterms:modified xsi:type="dcterms:W3CDTF">2025-12-16T02:45:46Z</dcterms:modified>
</cp:coreProperties>
</file>